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07DBC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/>
    <p:restoredTop sz="93289" autoAdjust="0"/>
  </p:normalViewPr>
  <p:slideViewPr>
    <p:cSldViewPr snapToGrid="0">
      <p:cViewPr varScale="1">
        <p:scale>
          <a:sx n="95" d="100"/>
          <a:sy n="95" d="100"/>
        </p:scale>
        <p:origin x="1296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2"/>
            <a:ext cx="12191998" cy="384629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1600" y="3429000"/>
            <a:ext cx="1820546" cy="1404000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" y="3653398"/>
            <a:ext cx="1554480" cy="98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Extended abstract submission deadline:</a:t>
            </a:r>
          </a:p>
          <a:p>
            <a:r>
              <a:rPr lang="en-GB" sz="14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February 14,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43243" y="315628"/>
            <a:ext cx="9867152" cy="923330"/>
          </a:xfrm>
          <a:prstGeom prst="rect">
            <a:avLst/>
          </a:prstGeom>
          <a:noFill/>
        </p:spPr>
        <p:txBody>
          <a:bodyPr wrap="square" lIns="0" tIns="7200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GB" sz="26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Metabolites: Organellar communication in health and disease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May 11–13, 2025 </a:t>
            </a:r>
            <a:r>
              <a:rPr lang="en-GB" sz="2400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– Sitges, Spain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399" y="3607416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59AF969-B793-4A02-CD76-F2A9B3EE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600" y="387393"/>
            <a:ext cx="1024715" cy="7777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1270FB-BACA-BF9E-7433-D63731AF05EB}"/>
              </a:ext>
            </a:extLst>
          </p:cNvPr>
          <p:cNvCxnSpPr/>
          <p:nvPr/>
        </p:nvCxnSpPr>
        <p:spPr>
          <a:xfrm>
            <a:off x="1687643" y="248133"/>
            <a:ext cx="0" cy="10040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E357A6F-1930-F562-61D6-FFE41249F512}"/>
              </a:ext>
            </a:extLst>
          </p:cNvPr>
          <p:cNvSpPr txBox="1"/>
          <p:nvPr/>
        </p:nvSpPr>
        <p:spPr>
          <a:xfrm>
            <a:off x="8337397" y="6489973"/>
            <a:ext cx="3473002" cy="3514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cell-</a:t>
            </a:r>
            <a:r>
              <a:rPr lang="en-GB" sz="1200" dirty="0" err="1">
                <a:solidFill>
                  <a:schemeClr val="bg1"/>
                </a:solidFill>
                <a:latin typeface="Helvetica Light" pitchFamily="34" charset="0"/>
              </a:rPr>
              <a:t>symposia.com</a:t>
            </a:r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/metabolites-2025 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FDBC4B-FDED-63F1-4711-D0EE3C9AB5D9}"/>
              </a:ext>
            </a:extLst>
          </p:cNvPr>
          <p:cNvSpPr/>
          <p:nvPr/>
        </p:nvSpPr>
        <p:spPr>
          <a:xfrm>
            <a:off x="381600" y="4891489"/>
            <a:ext cx="1820546" cy="1404000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A0C6E-C75B-5370-2EB1-5E61035FF4D0}"/>
              </a:ext>
            </a:extLst>
          </p:cNvPr>
          <p:cNvSpPr txBox="1"/>
          <p:nvPr/>
        </p:nvSpPr>
        <p:spPr>
          <a:xfrm>
            <a:off x="518160" y="5098489"/>
            <a:ext cx="1554480" cy="99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4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March 28, 2025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6EFA40-E0E8-C512-501D-C60028CBC06B}"/>
              </a:ext>
            </a:extLst>
          </p:cNvPr>
          <p:cNvGrpSpPr/>
          <p:nvPr/>
        </p:nvGrpSpPr>
        <p:grpSpPr>
          <a:xfrm>
            <a:off x="0" y="1423239"/>
            <a:ext cx="12192000" cy="1807582"/>
            <a:chOff x="0" y="1366338"/>
            <a:chExt cx="12192000" cy="1807582"/>
          </a:xfrm>
        </p:grpSpPr>
        <p:sp>
          <p:nvSpPr>
            <p:cNvPr id="10" name="Rectangle 9"/>
            <p:cNvSpPr/>
            <p:nvPr/>
          </p:nvSpPr>
          <p:spPr>
            <a:xfrm>
              <a:off x="0" y="1366338"/>
              <a:ext cx="12192000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516746" y="3018965"/>
              <a:ext cx="9144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" t="31072" r="-60" b="46296"/>
            <a:stretch/>
          </p:blipFill>
          <p:spPr>
            <a:xfrm>
              <a:off x="0" y="1511495"/>
              <a:ext cx="12191999" cy="1552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F23429-E7FA-E0AE-DF20-D3797B0BD8CF}"/>
                </a:ext>
              </a:extLst>
            </p:cNvPr>
            <p:cNvSpPr/>
            <p:nvPr/>
          </p:nvSpPr>
          <p:spPr>
            <a:xfrm>
              <a:off x="0" y="3047920"/>
              <a:ext cx="12191999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979369D-8139-3E19-5FA7-E00A741C3DD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502134"/>
              <a:ext cx="121919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68F784-2D18-1A8D-522D-75CFF699577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038558"/>
              <a:ext cx="1219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97460A-81F5-8999-4209-C23DB9D32A28}"/>
              </a:ext>
            </a:extLst>
          </p:cNvPr>
          <p:cNvGrpSpPr/>
          <p:nvPr/>
        </p:nvGrpSpPr>
        <p:grpSpPr>
          <a:xfrm>
            <a:off x="2460706" y="3519644"/>
            <a:ext cx="9349689" cy="2652192"/>
            <a:chOff x="2460706" y="3583694"/>
            <a:chExt cx="9349689" cy="265219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782E2C-52A1-079C-5269-990D4869F466}"/>
                </a:ext>
              </a:extLst>
            </p:cNvPr>
            <p:cNvSpPr txBox="1"/>
            <p:nvPr/>
          </p:nvSpPr>
          <p:spPr>
            <a:xfrm>
              <a:off x="2460706" y="3583694"/>
              <a:ext cx="9349689" cy="1621979"/>
            </a:xfrm>
            <a:prstGeom prst="rect">
              <a:avLst/>
            </a:prstGeom>
            <a:noFill/>
          </p:spPr>
          <p:txBody>
            <a:bodyPr wrap="square" lIns="0" tIns="0" rIns="0" bIns="0" numCol="3" rtlCol="0" anchor="ctr">
              <a:noAutofit/>
            </a:bodyPr>
            <a:lstStyle/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Keynote speakers: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Navdeep Chandel,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Heather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Christofk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endPara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Speakers:</a:t>
              </a:r>
            </a:p>
            <a:p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Monther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Abu-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Remaileh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Kivanc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Birsoy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Donita Brady,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Elvan Boke,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Spain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Guido Bommer,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Belgium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Lulu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Cambronne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Mark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Febbraio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Australia</a:t>
              </a: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Pekka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Katajisto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Finland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Judith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Klumperman</a:t>
              </a:r>
              <a:r>
                <a:rPr lang="en-GB" sz="1100" b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Netherlands</a:t>
              </a:r>
              <a:endPara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Natalie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Krahmer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Germany</a:t>
              </a: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James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Olzmann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Rushika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Perera,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Bao-Liang Song,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China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Jessica Spinelli,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Phillip White,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 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Roberto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Zoncu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Antonio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Zorzano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Spain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AFEC84A-B92A-81CF-C7E9-60929E121517}"/>
                </a:ext>
              </a:extLst>
            </p:cNvPr>
            <p:cNvSpPr txBox="1"/>
            <p:nvPr/>
          </p:nvSpPr>
          <p:spPr>
            <a:xfrm>
              <a:off x="2460706" y="5265276"/>
              <a:ext cx="9349689" cy="970610"/>
            </a:xfrm>
            <a:prstGeom prst="rect">
              <a:avLst/>
            </a:prstGeom>
            <a:noFill/>
          </p:spPr>
          <p:txBody>
            <a:bodyPr wrap="square" lIns="0" tIns="0" rIns="0" bIns="0" numCol="1" rtlCol="0" anchor="b">
              <a:noAutofit/>
            </a:bodyPr>
            <a:lstStyle/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Organizers: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Kivanc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Birsoy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 Rockefeller University, 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Roberto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Zoncu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Berkeley Research, University of California, 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Krista Bledsoe,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Senior scientific editor, </a:t>
              </a:r>
              <a:r>
                <a:rPr lang="en-GB" sz="1100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Molecular Cell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Allyson Evans,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Editor-in-Chief, </a:t>
              </a:r>
              <a:r>
                <a:rPr lang="en-GB" sz="1100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Cell Metabolism  </a:t>
              </a:r>
            </a:p>
          </p:txBody>
        </p:sp>
      </p:grpSp>
      <p:pic>
        <p:nvPicPr>
          <p:cNvPr id="18" name="Picture 1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04E9DFCE-5183-C38D-5AF6-9F46508E51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145" y="5198688"/>
            <a:ext cx="1174407" cy="117440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93617ED-2508-5807-0F7F-2E0D4156B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995" t="1685" r="4187" b="5371"/>
          <a:stretch/>
        </p:blipFill>
        <p:spPr>
          <a:xfrm>
            <a:off x="10558113" y="5216096"/>
            <a:ext cx="125228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 Light</vt:lpstr>
      <vt:lpstr>Helvetica Neue</vt:lpstr>
      <vt:lpstr>Helvetica Neue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 Treadwell</cp:lastModifiedBy>
  <cp:revision>77</cp:revision>
  <dcterms:created xsi:type="dcterms:W3CDTF">2014-01-17T12:04:21Z</dcterms:created>
  <dcterms:modified xsi:type="dcterms:W3CDTF">2025-03-28T11:18:33Z</dcterms:modified>
</cp:coreProperties>
</file>